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PEREIRA DE CASTRO Castro" userId="ab692001d5aa73a4" providerId="LiveId" clId="{9E9C2D3E-B966-4639-B5F0-381307A0F334}"/>
    <pc:docChg chg="custSel modSld">
      <pc:chgData name="Marcelo PEREIRA DE CASTRO Castro" userId="ab692001d5aa73a4" providerId="LiveId" clId="{9E9C2D3E-B966-4639-B5F0-381307A0F334}" dt="2021-03-25T17:10:00.456" v="495" actId="20577"/>
      <pc:docMkLst>
        <pc:docMk/>
      </pc:docMkLst>
      <pc:sldChg chg="modSp mod">
        <pc:chgData name="Marcelo PEREIRA DE CASTRO Castro" userId="ab692001d5aa73a4" providerId="LiveId" clId="{9E9C2D3E-B966-4639-B5F0-381307A0F334}" dt="2021-03-25T17:00:28.850" v="454" actId="20577"/>
        <pc:sldMkLst>
          <pc:docMk/>
          <pc:sldMk cId="3901366435" sldId="256"/>
        </pc:sldMkLst>
        <pc:spChg chg="mod">
          <ac:chgData name="Marcelo PEREIRA DE CASTRO Castro" userId="ab692001d5aa73a4" providerId="LiveId" clId="{9E9C2D3E-B966-4639-B5F0-381307A0F334}" dt="2021-03-25T17:00:28.850" v="454" actId="20577"/>
          <ac:spMkLst>
            <pc:docMk/>
            <pc:sldMk cId="3901366435" sldId="256"/>
            <ac:spMk id="3" creationId="{28FAB0AF-DB32-449A-9AE4-AAD88CBC830E}"/>
          </ac:spMkLst>
        </pc:spChg>
      </pc:sldChg>
      <pc:sldChg chg="modSp mod">
        <pc:chgData name="Marcelo PEREIRA DE CASTRO Castro" userId="ab692001d5aa73a4" providerId="LiveId" clId="{9E9C2D3E-B966-4639-B5F0-381307A0F334}" dt="2021-03-25T17:00:47.808" v="455" actId="2711"/>
        <pc:sldMkLst>
          <pc:docMk/>
          <pc:sldMk cId="2688131884" sldId="257"/>
        </pc:sldMkLst>
        <pc:spChg chg="mod">
          <ac:chgData name="Marcelo PEREIRA DE CASTRO Castro" userId="ab692001d5aa73a4" providerId="LiveId" clId="{9E9C2D3E-B966-4639-B5F0-381307A0F334}" dt="2021-03-25T17:00:47.808" v="455" actId="2711"/>
          <ac:spMkLst>
            <pc:docMk/>
            <pc:sldMk cId="2688131884" sldId="257"/>
            <ac:spMk id="3" creationId="{1CEA02F8-BDD0-4071-840E-232D02B38806}"/>
          </ac:spMkLst>
        </pc:spChg>
      </pc:sldChg>
      <pc:sldChg chg="modSp mod">
        <pc:chgData name="Marcelo PEREIRA DE CASTRO Castro" userId="ab692001d5aa73a4" providerId="LiveId" clId="{9E9C2D3E-B966-4639-B5F0-381307A0F334}" dt="2021-03-25T17:03:14.175" v="477" actId="20577"/>
        <pc:sldMkLst>
          <pc:docMk/>
          <pc:sldMk cId="4144941208" sldId="258"/>
        </pc:sldMkLst>
        <pc:spChg chg="mod">
          <ac:chgData name="Marcelo PEREIRA DE CASTRO Castro" userId="ab692001d5aa73a4" providerId="LiveId" clId="{9E9C2D3E-B966-4639-B5F0-381307A0F334}" dt="2021-03-25T17:03:14.175" v="477" actId="20577"/>
          <ac:spMkLst>
            <pc:docMk/>
            <pc:sldMk cId="4144941208" sldId="258"/>
            <ac:spMk id="3" creationId="{9A41BF7D-E28A-41A3-BC2F-75318FFA997E}"/>
          </ac:spMkLst>
        </pc:spChg>
      </pc:sldChg>
      <pc:sldChg chg="modSp mod">
        <pc:chgData name="Marcelo PEREIRA DE CASTRO Castro" userId="ab692001d5aa73a4" providerId="LiveId" clId="{9E9C2D3E-B966-4639-B5F0-381307A0F334}" dt="2021-03-25T17:05:00.218" v="483" actId="20577"/>
        <pc:sldMkLst>
          <pc:docMk/>
          <pc:sldMk cId="627790244" sldId="259"/>
        </pc:sldMkLst>
        <pc:spChg chg="mod">
          <ac:chgData name="Marcelo PEREIRA DE CASTRO Castro" userId="ab692001d5aa73a4" providerId="LiveId" clId="{9E9C2D3E-B966-4639-B5F0-381307A0F334}" dt="2021-03-25T17:05:00.218" v="483" actId="20577"/>
          <ac:spMkLst>
            <pc:docMk/>
            <pc:sldMk cId="627790244" sldId="259"/>
            <ac:spMk id="3" creationId="{5C2AFF09-6504-4D5F-9609-F1CEA7FD65BB}"/>
          </ac:spMkLst>
        </pc:spChg>
      </pc:sldChg>
      <pc:sldChg chg="modSp mod">
        <pc:chgData name="Marcelo PEREIRA DE CASTRO Castro" userId="ab692001d5aa73a4" providerId="LiveId" clId="{9E9C2D3E-B966-4639-B5F0-381307A0F334}" dt="2021-03-25T17:06:29.244" v="485" actId="255"/>
        <pc:sldMkLst>
          <pc:docMk/>
          <pc:sldMk cId="765954283" sldId="260"/>
        </pc:sldMkLst>
        <pc:spChg chg="mod">
          <ac:chgData name="Marcelo PEREIRA DE CASTRO Castro" userId="ab692001d5aa73a4" providerId="LiveId" clId="{9E9C2D3E-B966-4639-B5F0-381307A0F334}" dt="2021-03-25T17:06:29.244" v="485" actId="255"/>
          <ac:spMkLst>
            <pc:docMk/>
            <pc:sldMk cId="765954283" sldId="260"/>
            <ac:spMk id="3" creationId="{7216FB33-8A28-457D-9F95-1BEE6B3AA608}"/>
          </ac:spMkLst>
        </pc:spChg>
      </pc:sldChg>
      <pc:sldChg chg="modSp mod">
        <pc:chgData name="Marcelo PEREIRA DE CASTRO Castro" userId="ab692001d5aa73a4" providerId="LiveId" clId="{9E9C2D3E-B966-4639-B5F0-381307A0F334}" dt="2021-03-25T17:10:00.456" v="495" actId="20577"/>
        <pc:sldMkLst>
          <pc:docMk/>
          <pc:sldMk cId="2092743737" sldId="261"/>
        </pc:sldMkLst>
        <pc:spChg chg="mod">
          <ac:chgData name="Marcelo PEREIRA DE CASTRO Castro" userId="ab692001d5aa73a4" providerId="LiveId" clId="{9E9C2D3E-B966-4639-B5F0-381307A0F334}" dt="2021-03-25T17:10:00.456" v="495" actId="20577"/>
          <ac:spMkLst>
            <pc:docMk/>
            <pc:sldMk cId="2092743737" sldId="261"/>
            <ac:spMk id="3" creationId="{26C6A29A-A23B-48E5-B4FE-CCB3FEFDCA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90754-9808-436D-BA0D-D10055266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12E249-4F70-490D-A455-B3C25E497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8B8CF2-E59A-43B9-831A-06266EFD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1D80-47B2-4583-B1C2-BF5283C8B6B8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A13CC0-D28D-419F-B759-F171BE2A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52D78F-85AA-463B-BD0A-516D3D7F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7AF4-FDB9-4245-9C8E-597659C79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48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11FA2-3A9E-43A6-8E8E-24873C9B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200576-604B-4A6C-AA71-9653DE8F4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F36B88-7E93-4F52-BB1B-99458802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1D80-47B2-4583-B1C2-BF5283C8B6B8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E98A80-DD95-4FA9-AF23-BFB9B98D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50E43B-7CBF-418E-82CD-70B35CBA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7AF4-FDB9-4245-9C8E-597659C79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28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9B7DB5-1357-43D0-A370-FEADF2A55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624131-39D8-4383-BB46-71388C225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C4564C-640D-484A-9497-E9971D0E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1D80-47B2-4583-B1C2-BF5283C8B6B8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EF33B4-0861-4BFB-8CE5-A95CAD02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B51E65-FD2D-447B-81BC-7CBA8169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7AF4-FDB9-4245-9C8E-597659C79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39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90D93-16AD-4591-9E1A-6137D9FC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512C9A-3C6D-4AF8-9D41-6329C328F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E39166-0FD0-472B-9D41-A371F970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1D80-47B2-4583-B1C2-BF5283C8B6B8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1487C5-9A41-4921-BCFA-17931E66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C4E414-6BA1-4EBA-9561-51D4CF04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7AF4-FDB9-4245-9C8E-597659C79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21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6F4B3-3BD0-4D6F-B8FC-E9FF6EBE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D2B42C-4386-451A-ADD8-0F3A1AA11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716FF9-1415-4C1A-905C-2B3C9067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1D80-47B2-4583-B1C2-BF5283C8B6B8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840203-4798-4996-AC8D-D8E4D777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0BEE64-B1AD-4CAE-BC5F-DF7D5BC5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7AF4-FDB9-4245-9C8E-597659C79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08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41F5D-5424-485D-9F7D-98E7A3F5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F912CD-9261-452C-BCCA-7D827BB4A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92F578-DAD2-441D-8E8C-8422771EB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990627-378B-479A-BAEF-11FDB51D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1D80-47B2-4583-B1C2-BF5283C8B6B8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B96E76-E7EB-4BB4-B85D-6D0E03DB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C9DDA2-DD51-465B-BB2C-2169CB45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7AF4-FDB9-4245-9C8E-597659C79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04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43AA4-2FBE-44E5-B0E2-DFF878D6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30E88-50C5-4524-99F0-687FF300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639B8A-EF7E-4494-AFC8-57EB4BE7D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F04D67-FFBB-45AD-9926-D9E84F1D9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9D543D-C960-482E-89BE-FBD612A8A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A84735-A943-48A8-9081-1B811BF5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1D80-47B2-4583-B1C2-BF5283C8B6B8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FFDF158-56D1-42C4-9DC0-6BB61FF8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78B2BA-DC38-48CD-AAE4-D5FF2873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7AF4-FDB9-4245-9C8E-597659C79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2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3AF3C-6C10-4879-9197-960693AE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34FFD3C-E8E8-475E-BEF5-F9BA7256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1D80-47B2-4583-B1C2-BF5283C8B6B8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3BC435-6FE9-41EA-B80F-0C86EB3D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E71834-ADC4-470F-9110-2617FA32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7AF4-FDB9-4245-9C8E-597659C79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21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F7AFE04-86C7-4155-8F08-38EBC5C6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1D80-47B2-4583-B1C2-BF5283C8B6B8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C64D0B-3FC2-411B-8ECE-2DB79B6B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C038C8-B145-41FE-9018-55089DA6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7AF4-FDB9-4245-9C8E-597659C79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B9551-771D-4E47-A395-C3E5EA7B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5B78E3-1244-4237-BC27-05137332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130997-7C09-4802-8E54-4D2C80F7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C33E27-DAAE-4473-A245-DEAABEB97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1D80-47B2-4583-B1C2-BF5283C8B6B8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F54796-511D-470C-AF5A-EB5870B5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5C7040-63C8-4F92-9728-45AA36F1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7AF4-FDB9-4245-9C8E-597659C79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97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C3DF1-EB44-47EF-8BC0-1C681437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E3A8A8-1DDA-4922-A4EF-AA497917C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9132FA-BDE9-4A75-B05B-93E41F4C7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7A13AD-E102-478F-A487-E6585CFE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1D80-47B2-4583-B1C2-BF5283C8B6B8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17BA4D-9A96-4534-9BBD-691391D6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B09C76-93AE-422C-9F23-1C0C3659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7AF4-FDB9-4245-9C8E-597659C79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84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31CC65-8A3F-4F8A-9C04-92C205EF3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38A51B-0145-45FA-9043-08A53B20F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015D15-2897-4DAA-BF35-CB8B282B0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31D80-47B2-4583-B1C2-BF5283C8B6B8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F92CD-DF57-47BC-B410-14566241B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464D47-ED80-49EA-8C58-C1BA34B30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7AF4-FDB9-4245-9C8E-597659C79A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19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Tríduo Pascal representa a passagem pela cruz para chegar à luz ...">
            <a:extLst>
              <a:ext uri="{FF2B5EF4-FFF2-40B4-BE49-F238E27FC236}">
                <a16:creationId xmlns:a16="http://schemas.microsoft.com/office/drawing/2014/main" id="{6F303F5C-95EF-4C68-98F5-BEC4A4503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r="2179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DAFED48-D7BC-4899-85B4-CA21C429BFC6}"/>
              </a:ext>
            </a:extLst>
          </p:cNvPr>
          <p:cNvSpPr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Tríduo Pascal </a:t>
            </a:r>
          </a:p>
        </p:txBody>
      </p:sp>
      <p:pic>
        <p:nvPicPr>
          <p:cNvPr id="3" name="ANJOS DE RESGATE - FOI POR VOCE (INSTRUMENTAL PIANO) by anirak">
            <a:hlinkClick r:id="" action="ppaction://media"/>
            <a:extLst>
              <a:ext uri="{FF2B5EF4-FFF2-40B4-BE49-F238E27FC236}">
                <a16:creationId xmlns:a16="http://schemas.microsoft.com/office/drawing/2014/main" id="{729B5852-1981-469C-8C83-66453EA4F0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0866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 morreu no seu lugar, porque Ele te ama ❤ . . . #novotempo #radionovotempo #radiont #avozdaesperanca  Acess">
            <a:extLst>
              <a:ext uri="{FF2B5EF4-FFF2-40B4-BE49-F238E27FC236}">
                <a16:creationId xmlns:a16="http://schemas.microsoft.com/office/drawing/2014/main" id="{F3D38778-56E4-4999-A347-9F550D00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" y="0"/>
            <a:ext cx="5540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8FAB0AF-DB32-449A-9AE4-AAD88CBC8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945" y="122830"/>
            <a:ext cx="6155141" cy="6735170"/>
          </a:xfrm>
        </p:spPr>
        <p:txBody>
          <a:bodyPr anchor="ctr">
            <a:noAutofit/>
          </a:bodyPr>
          <a:lstStyle/>
          <a:p>
            <a:pPr algn="just"/>
            <a:endParaRPr lang="pt-BR" sz="1400" dirty="0"/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Semana Santa é, a grande semana, a semana durante a qual nós celebramos o grande Mistério da Redenção, Paixão, Morte e Ressurreição do nosso Senhor Jesus Cristo. Para bem celebrar esses dias da Semana Santa, convidamos a Comunidade Educativa INSD, neste período de recolhimento e cuidado, estarmos conectados através da oração. 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Vamos resgatar um pouco aquilo que tanto marcou a história nascente da Igreja, no cristianismo, a Igreja doméstica. Em família somos uma pequena comunidade! 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buscar viver juntos, como Igreja Doméstica, de forma intensa cada uma dessas celebrações belíssimas da nossa fé cristã. 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possamos viver de forma intensa o mistério da Paixão de Cristo com a Esperança da Ressurreição! a interceda junto a Jesus por todos nós. 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Nosso desejo é que cada família possa verdadeiramente viver de forma intensa este grande momento de profunda oração, a Semana Santa, a grande Semana.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Deus ilumine e que Nossa Senhora interceda junto a Jesus por todos nós. 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isso, disponibilizamos um momento de espiritualidade para a celebração do Tríduo Pascal a mais importante do Calendário Litúrgico Cristão. 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0136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EA02F8-BDD0-4071-840E-232D02B38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81382"/>
            <a:ext cx="6586489" cy="3942437"/>
          </a:xfrm>
        </p:spPr>
        <p:txBody>
          <a:bodyPr>
            <a:normAutofit/>
          </a:bodyPr>
          <a:lstStyle/>
          <a:p>
            <a:pPr lvl="0" algn="just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 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Domingo de Ramos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marca o início da Semana Santa, busque adornar algum canto da sua casa com 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ramos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são o símbolo deste dia. De preferência, coloque-os na porta do seu lar, para representar a entrada de Jesus na sua casa (e na sua vida) neste tempo. Leia e medite em família  o 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Evangelho segundo São Lucas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– 40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crianças também podem e devem participar! Peçam que desenhem ou corte alguns ramos para decorar a porta da casa. Façam uma pequena procissão no pátio ou dentro de casa mesmo em direção a sala para a leitura e meditação do Evangelho segundo São Lucas 19,28-40.</a:t>
            </a:r>
          </a:p>
          <a:p>
            <a:endParaRPr lang="pt-BR" sz="2000" dirty="0"/>
          </a:p>
        </p:txBody>
      </p:sp>
      <p:pic>
        <p:nvPicPr>
          <p:cNvPr id="2050" name="Picture 2" descr="Quero uma guirlanda de Pascoa">
            <a:extLst>
              <a:ext uri="{FF2B5EF4-FFF2-40B4-BE49-F238E27FC236}">
                <a16:creationId xmlns:a16="http://schemas.microsoft.com/office/drawing/2014/main" id="{C4B1F1FF-201D-41F5-910F-213D2A792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" b="1241"/>
          <a:stretch/>
        </p:blipFill>
        <p:spPr bwMode="auto">
          <a:xfrm>
            <a:off x="1" y="-514889"/>
            <a:ext cx="4697734" cy="809198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2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3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41BF7D-E28A-41A3-BC2F-75318FFA9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226" y="186432"/>
            <a:ext cx="5124449" cy="6504654"/>
          </a:xfrm>
        </p:spPr>
        <p:txBody>
          <a:bodyPr anchor="ctr">
            <a:normAutofit fontScale="700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 Quinta-feira, dia em que tradicionalmente a Igreja realiza o Rito do Lava Pés, reproduza a cena vivida por Cristo e seus discípulos com a sua família. Façam as crianças participarem de forma efetiva!  Separe um recipiente com água e lave os pés dos seus familiares, em espírito de oração e de profunda compaixão. Nesse momento de pandemia poderíamos  substituir pelo “lava mãos” de forma simbólica ao rito do Lava Pés. No Lava Pés, Jesus nos ensina a diaconia de servir... lugar teológico de sacralidade de serviço e Amor ao próximo.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Ressignificar o Lava Pés neste período do COVID-19 pelo “lava mãos” também tem seu simbolismo sagrado de amor, de cuidado, de zelo... As mãos em sua essência tem sentido de Benção.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Aproveite o momento para exercitar o perdão e reconcilie-se com aqueles que ainda estão distantes de você por eventuais mágoas passadas/situações mal resolvidas. Leia e medite o Evangelho segundo São João 13,1- 20.</a:t>
            </a:r>
          </a:p>
          <a:p>
            <a:endParaRPr lang="pt-BR" dirty="0"/>
          </a:p>
        </p:txBody>
      </p:sp>
      <p:pic>
        <p:nvPicPr>
          <p:cNvPr id="3076" name="Picture 4" descr="El Papa Francisco lava los pies a unos presos en cárcel romana. Jueves Santo 2015, Roma">
            <a:extLst>
              <a:ext uri="{FF2B5EF4-FFF2-40B4-BE49-F238E27FC236}">
                <a16:creationId xmlns:a16="http://schemas.microsoft.com/office/drawing/2014/main" id="{E80519F6-88E6-49B5-AB6E-29A8C8AA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0" cy="74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94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>
            <a:extLst>
              <a:ext uri="{FF2B5EF4-FFF2-40B4-BE49-F238E27FC236}">
                <a16:creationId xmlns:a16="http://schemas.microsoft.com/office/drawing/2014/main" id="{561E74A7-04BE-4FB8-A131-E07DB6C1F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7278"/>
          <a:stretch/>
        </p:blipFill>
        <p:spPr bwMode="auto">
          <a:xfrm>
            <a:off x="1" y="0"/>
            <a:ext cx="6096000" cy="762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2AFF09-6504-4D5F-9609-F1CEA7FD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7" y="714375"/>
            <a:ext cx="5629274" cy="57340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Na 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Sexta-feira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dia em que se recorda a Paixão do Senhor, busque meditar, 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às 15h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sobre a morte de Jesus, de preferência com a Leitura do 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Evangelho Segundo São Mateus, 27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na íntegra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), diante de um Crucifixo. Aproveite para rezar, neste mesmo horário, o 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Terço da Misericórdia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 grande carinho, motivem as crianças a participarem no momento do Terço da Misericórdia. Peçam para ajudar nos preparativos, como por exemplo: desenhar ou confeccionar uma cruz para que possa colocar na porta, na sacada ou na janela de casa. Expliquem de forma bem amorosa sobre o imenso amor de Deus por cada um de nós. Enfim, usem a criatividade para que possamos vivenciar este momento com profunda oração e gratidão a Deus por Seu Amor incondicional por todos nós.</a:t>
            </a:r>
          </a:p>
          <a:p>
            <a:pPr marL="0" indent="0" algn="just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627790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6FB33-8A28-457D-9F95-1BEE6B3A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649" y="381000"/>
            <a:ext cx="6334125" cy="647700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No Sábado, busque viver o silêncio. Este dia representa uma grande espera pelo novo que vem. Dia de Silencio! Reúna a sua família para a oração do Terço diante de uma imagem de Nossa Senhora. Maria foi aquela que, silenciosamente, aguardou o cumprimento das promessas divinas. Medite sobre as dores de Nossa Senhora e reze  a Coroa  das dores  Nossa Senhora por todas as mães que sofrem no mundo.</a:t>
            </a:r>
          </a:p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Ao final da tarde, reúna os seus e medite com a reflexão abaixo:</a:t>
            </a:r>
          </a:p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“Que está acontecendo hoje? Um grande silêncio reina sobre a terra. Um grande silêncio e uma grande solidão. Um grande silêncio porque o Rei está dormindo; a terra estremeceu e ficou silenciosa, porque o Deus feito homem adormeceu e acordou os que dormiam havia séculos. Deus morreu na carne e despertou a mansão dos mortos. Ele vai, antes de tudo, à procura de Adão, nosso primeiro pai, a ovelha perdida. Faz questão de visitar os que estão mergulhados nas trevas e na sombra da morte. Deus e seu Filho vão ao encontro de Adão e Eva cativos, e agora libertos dos sofrimentos. O Senhor entrou onde eles estavam, levando em suas mãos a arma da cruz vitoriosa. Quando Adão, o nosso primeiro pai, o viu, exclamou para todos os demais, batendo no peito, cheio de admiração: O meu Senhor está no meio de nós. E Cristo respondeu a Adão: E com o teu espírito. E tomando-o pela mão, disse: Acorda, tu que dormes, levanta-te dentre os mortos e Cristo te iluminará. Eu sou o teu Deus, que por tua causa me tornei teu filho; por ti e por aqueles que nasceram de ti, agora digo, e, com todo o meu poder, ordeno aos que estavam na prisão: “Saí!”; e aos que jaziam nas trevas: “Vinde para a luz!”;  e aos entorpecidos: “Levantai-vos!.”</a:t>
            </a:r>
          </a:p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Faça propósitos de mudança de vida com o coração arrependido, acolhendo a Divina Misericórdia zela por você.</a:t>
            </a:r>
          </a:p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A partir da noite do Sábado, prepare-se para acompanhar a transmissão da Vigília Pascal na Tv ou nas mídias sociais. Não esqueça de ter velas em casa, de preferência uma para cada membro da sua família, pois este é o momento em que renovaremos as promessas do nosso Batismo e ascenderemos a vela como sinal de que as trevas foram dissipadas: estamos prontos para acolher a verdadeira luz, que é Cristo Ressuscitado.</a:t>
            </a:r>
          </a:p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Façam que as crianças participem... Principalmente, em renovar as promessas do batismo. Preparem o ambiente, reúnem-se em família, apaguem as luzes da casa, acenda cada um uma vela em honra a Jesus Cristo, Luz do mundo, que é o Cristo ressuscitado!</a:t>
            </a:r>
          </a:p>
          <a:p>
            <a:endParaRPr lang="pt-BR" dirty="0"/>
          </a:p>
        </p:txBody>
      </p:sp>
      <p:pic>
        <p:nvPicPr>
          <p:cNvPr id="5124" name="Picture 4" descr="Bíblia: &quot;ignorar as Escrituras é ignorar Cristo&quot; - Vatican News">
            <a:extLst>
              <a:ext uri="{FF2B5EF4-FFF2-40B4-BE49-F238E27FC236}">
                <a16:creationId xmlns:a16="http://schemas.microsoft.com/office/drawing/2014/main" id="{E4457743-6471-4507-A24D-C04C96D73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9" y="0"/>
            <a:ext cx="567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54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C6A29A-A23B-48E5-B4FE-CCB3FEFD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150" y="2228850"/>
            <a:ext cx="6160770" cy="43719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Finalmente, no </a:t>
            </a: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Domingo de Páscoa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busque adornar os móveis da sua casa com toalha brancas, que representam a pureza do novo, da Ressurreição.</a:t>
            </a:r>
          </a:p>
          <a:p>
            <a:pPr algn="just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Motivem as crianças para ajudar também a enfeitar a casa, façam um pequeno oratório em uma mesa adornem com toalha, vela, um crucifixo, a Bíblia e se possível flores.</a:t>
            </a:r>
          </a:p>
          <a:p>
            <a:pPr algn="just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família, medite com o Evangelho Segundo </a:t>
            </a: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João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íntegra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Não se esqueça que esse deve ser um dia de alegria e de muito louvor, de partilha e celebração. </a:t>
            </a:r>
            <a:r>
              <a:rPr lang="pt-BR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 o seu melhor para Deus nas vestes e na arrumação da casa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amor e simplicidade de coração. </a:t>
            </a: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 atos concretos de caridade em família...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pt-BR" sz="1700" dirty="0"/>
          </a:p>
        </p:txBody>
      </p:sp>
      <p:pic>
        <p:nvPicPr>
          <p:cNvPr id="6146" name="Picture 2" descr=" ">
            <a:extLst>
              <a:ext uri="{FF2B5EF4-FFF2-40B4-BE49-F238E27FC236}">
                <a16:creationId xmlns:a16="http://schemas.microsoft.com/office/drawing/2014/main" id="{A65F0C79-A64D-4BBA-B41E-C196521E6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r="11294" b="2"/>
          <a:stretch/>
        </p:blipFill>
        <p:spPr bwMode="auto">
          <a:xfrm>
            <a:off x="1" y="10"/>
            <a:ext cx="508093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FA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74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le vive! :)                                                                                                                                                                                 Mais">
            <a:extLst>
              <a:ext uri="{FF2B5EF4-FFF2-40B4-BE49-F238E27FC236}">
                <a16:creationId xmlns:a16="http://schemas.microsoft.com/office/drawing/2014/main" id="{3B025B5C-9EF9-4ED3-BB99-3191A0FAFD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30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68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1292</Words>
  <Application>Microsoft Office PowerPoint</Application>
  <PresentationFormat>Widescreen</PresentationFormat>
  <Paragraphs>28</Paragraphs>
  <Slides>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PEREIRA DE CASTRO Castro</dc:creator>
  <cp:lastModifiedBy>Marcelo PEREIRA DE CASTRO Castro</cp:lastModifiedBy>
  <cp:revision>7</cp:revision>
  <dcterms:created xsi:type="dcterms:W3CDTF">2020-04-07T16:22:45Z</dcterms:created>
  <dcterms:modified xsi:type="dcterms:W3CDTF">2021-03-25T17:10:25Z</dcterms:modified>
</cp:coreProperties>
</file>